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6" r:id="rId2"/>
  </p:sldIdLst>
  <p:sldSz cx="43891200" cy="32918400"/>
  <p:notesSz cx="7315200" cy="9601200"/>
  <p:defaultTextStyle>
    <a:defPPr>
      <a:defRPr lang="en-US"/>
    </a:defPPr>
    <a:lvl1pPr marL="0" algn="l" defTabSz="4389120" rtl="0" eaLnBrk="1" latinLnBrk="0" hangingPunct="1">
      <a:defRPr sz="8600" kern="1200">
        <a:solidFill>
          <a:schemeClr val="tx1"/>
        </a:solidFill>
        <a:latin typeface="+mn-lt"/>
        <a:ea typeface="+mn-ea"/>
        <a:cs typeface="+mn-cs"/>
      </a:defRPr>
    </a:lvl1pPr>
    <a:lvl2pPr marL="2194560" algn="l" defTabSz="4389120" rtl="0" eaLnBrk="1" latinLnBrk="0" hangingPunct="1">
      <a:defRPr sz="8600" kern="1200">
        <a:solidFill>
          <a:schemeClr val="tx1"/>
        </a:solidFill>
        <a:latin typeface="+mn-lt"/>
        <a:ea typeface="+mn-ea"/>
        <a:cs typeface="+mn-cs"/>
      </a:defRPr>
    </a:lvl2pPr>
    <a:lvl3pPr marL="4389120" algn="l" defTabSz="4389120" rtl="0" eaLnBrk="1" latinLnBrk="0" hangingPunct="1">
      <a:defRPr sz="8600" kern="1200">
        <a:solidFill>
          <a:schemeClr val="tx1"/>
        </a:solidFill>
        <a:latin typeface="+mn-lt"/>
        <a:ea typeface="+mn-ea"/>
        <a:cs typeface="+mn-cs"/>
      </a:defRPr>
    </a:lvl3pPr>
    <a:lvl4pPr marL="6583680" algn="l" defTabSz="4389120" rtl="0" eaLnBrk="1" latinLnBrk="0" hangingPunct="1">
      <a:defRPr sz="8600" kern="1200">
        <a:solidFill>
          <a:schemeClr val="tx1"/>
        </a:solidFill>
        <a:latin typeface="+mn-lt"/>
        <a:ea typeface="+mn-ea"/>
        <a:cs typeface="+mn-cs"/>
      </a:defRPr>
    </a:lvl4pPr>
    <a:lvl5pPr marL="8778240" algn="l" defTabSz="4389120" rtl="0" eaLnBrk="1" latinLnBrk="0" hangingPunct="1">
      <a:defRPr sz="8600" kern="1200">
        <a:solidFill>
          <a:schemeClr val="tx1"/>
        </a:solidFill>
        <a:latin typeface="+mn-lt"/>
        <a:ea typeface="+mn-ea"/>
        <a:cs typeface="+mn-cs"/>
      </a:defRPr>
    </a:lvl5pPr>
    <a:lvl6pPr marL="10972800" algn="l" defTabSz="4389120" rtl="0" eaLnBrk="1" latinLnBrk="0" hangingPunct="1">
      <a:defRPr sz="8600" kern="1200">
        <a:solidFill>
          <a:schemeClr val="tx1"/>
        </a:solidFill>
        <a:latin typeface="+mn-lt"/>
        <a:ea typeface="+mn-ea"/>
        <a:cs typeface="+mn-cs"/>
      </a:defRPr>
    </a:lvl6pPr>
    <a:lvl7pPr marL="13167360" algn="l" defTabSz="4389120" rtl="0" eaLnBrk="1" latinLnBrk="0" hangingPunct="1">
      <a:defRPr sz="8600" kern="1200">
        <a:solidFill>
          <a:schemeClr val="tx1"/>
        </a:solidFill>
        <a:latin typeface="+mn-lt"/>
        <a:ea typeface="+mn-ea"/>
        <a:cs typeface="+mn-cs"/>
      </a:defRPr>
    </a:lvl7pPr>
    <a:lvl8pPr marL="15361920" algn="l" defTabSz="4389120" rtl="0" eaLnBrk="1" latinLnBrk="0" hangingPunct="1">
      <a:defRPr sz="8600" kern="1200">
        <a:solidFill>
          <a:schemeClr val="tx1"/>
        </a:solidFill>
        <a:latin typeface="+mn-lt"/>
        <a:ea typeface="+mn-ea"/>
        <a:cs typeface="+mn-cs"/>
      </a:defRPr>
    </a:lvl8pPr>
    <a:lvl9pPr marL="17556480" algn="l" defTabSz="438912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1B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2" d="100"/>
          <a:sy n="12" d="100"/>
        </p:scale>
        <p:origin x="1144" y="108"/>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6661" tIns="48331" rIns="96661" bIns="48331" rtlCol="0"/>
          <a:lstStyle>
            <a:lvl1pPr algn="r">
              <a:defRPr sz="1300"/>
            </a:lvl1pPr>
          </a:lstStyle>
          <a:p>
            <a:fld id="{38CA0028-D3D7-443F-9CEC-1AD6E684B0FD}" type="datetimeFigureOut">
              <a:rPr lang="en-US" smtClean="0"/>
              <a:t>7/15/2021</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61" tIns="48331" rIns="96661" bIns="48331" rtlCol="0" anchor="b"/>
          <a:lstStyle>
            <a:lvl1pPr algn="r">
              <a:defRPr sz="1300"/>
            </a:lvl1pPr>
          </a:lstStyle>
          <a:p>
            <a:fld id="{EA672AA2-41FD-4098-8F48-CD7E14B65419}" type="slidenum">
              <a:rPr lang="en-US" smtClean="0"/>
              <a:t>‹#›</a:t>
            </a:fld>
            <a:endParaRPr lang="en-US"/>
          </a:p>
        </p:txBody>
      </p:sp>
    </p:spTree>
    <p:extLst>
      <p:ext uri="{BB962C8B-B14F-4D97-AF65-F5344CB8AC3E}">
        <p14:creationId xmlns:p14="http://schemas.microsoft.com/office/powerpoint/2010/main" val="2740295726"/>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jpeg>
</file>

<file path=ppt/media/image4.jpe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F56B935D-9D29-4E80-A7CA-9313B2779802}" type="datetimeFigureOut">
              <a:rPr lang="en-US" smtClean="0"/>
              <a:t>7/15/2021</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080956FB-7703-4CD4-BBC3-7B188EE183EB}" type="slidenum">
              <a:rPr lang="en-US" smtClean="0"/>
              <a:t>‹#›</a:t>
            </a:fld>
            <a:endParaRPr lang="en-US"/>
          </a:p>
        </p:txBody>
      </p:sp>
    </p:spTree>
    <p:extLst>
      <p:ext uri="{BB962C8B-B14F-4D97-AF65-F5344CB8AC3E}">
        <p14:creationId xmlns:p14="http://schemas.microsoft.com/office/powerpoint/2010/main" val="13463691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080956FB-7703-4CD4-BBC3-7B188EE183EB}" type="slidenum">
              <a:rPr lang="en-US" smtClean="0"/>
              <a:t>1</a:t>
            </a:fld>
            <a:endParaRPr lang="en-US"/>
          </a:p>
        </p:txBody>
      </p:sp>
    </p:spTree>
    <p:extLst>
      <p:ext uri="{BB962C8B-B14F-4D97-AF65-F5344CB8AC3E}">
        <p14:creationId xmlns:p14="http://schemas.microsoft.com/office/powerpoint/2010/main" val="306668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8F9A2EE-9653-4275-B13F-2F0E87C3BA8F}" type="datetimeFigureOut">
              <a:rPr lang="en-US" smtClean="0"/>
              <a:pPr/>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1A33D2-52C9-4BF4-AB94-F230EED43330}"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F9A2EE-9653-4275-B13F-2F0E87C3BA8F}" type="datetimeFigureOut">
              <a:rPr lang="en-US" smtClean="0"/>
              <a:pPr/>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1A33D2-52C9-4BF4-AB94-F230EED4333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F9A2EE-9653-4275-B13F-2F0E87C3BA8F}" type="datetimeFigureOut">
              <a:rPr lang="en-US" smtClean="0"/>
              <a:pPr/>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1A33D2-52C9-4BF4-AB94-F230EED43330}"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F9A2EE-9653-4275-B13F-2F0E87C3BA8F}" type="datetimeFigureOut">
              <a:rPr lang="en-US" smtClean="0"/>
              <a:pPr/>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1A33D2-52C9-4BF4-AB94-F230EED43330}"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8F9A2EE-9653-4275-B13F-2F0E87C3BA8F}" type="datetimeFigureOut">
              <a:rPr lang="en-US" smtClean="0"/>
              <a:pPr/>
              <a:t>7/15/2021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1A33D2-52C9-4BF4-AB94-F230EED43330}"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1945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3113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8F9A2EE-9653-4275-B13F-2F0E87C3BA8F}" type="datetimeFigureOut">
              <a:rPr lang="en-US" smtClean="0"/>
              <a:pPr/>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1A33D2-52C9-4BF4-AB94-F230EED4333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8F9A2EE-9653-4275-B13F-2F0E87C3BA8F}" type="datetimeFigureOut">
              <a:rPr lang="en-US" smtClean="0"/>
              <a:pPr/>
              <a:t>7/15/2021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1A33D2-52C9-4BF4-AB94-F230EED43330}"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8F9A2EE-9653-4275-B13F-2F0E87C3BA8F}" type="datetimeFigureOut">
              <a:rPr lang="en-US" smtClean="0"/>
              <a:pPr/>
              <a:t>7/15/2021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1A33D2-52C9-4BF4-AB94-F230EED4333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F9A2EE-9653-4275-B13F-2F0E87C3BA8F}" type="datetimeFigureOut">
              <a:rPr lang="en-US" smtClean="0"/>
              <a:pPr/>
              <a:t>7/15/2021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1A33D2-52C9-4BF4-AB94-F230EED4333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98F9A2EE-9653-4275-B13F-2F0E87C3BA8F}" type="datetimeFigureOut">
              <a:rPr lang="en-US" smtClean="0"/>
              <a:pPr/>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1A33D2-52C9-4BF4-AB94-F230EED43330}"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98F9A2EE-9653-4275-B13F-2F0E87C3BA8F}" type="datetimeFigureOut">
              <a:rPr lang="en-US" smtClean="0"/>
              <a:pPr/>
              <a:t>7/15/2021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1A33D2-52C9-4BF4-AB94-F230EED43330}"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98F9A2EE-9653-4275-B13F-2F0E87C3BA8F}" type="datetimeFigureOut">
              <a:rPr lang="en-US" smtClean="0"/>
              <a:pPr/>
              <a:t>7/15/2021</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681A33D2-52C9-4BF4-AB94-F230EED43330}"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12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438912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6160" indent="-1371600" algn="l" defTabSz="4389120"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400" indent="-1097280" algn="l" defTabSz="4389120"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96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52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7008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464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920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376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9120" rtl="0" eaLnBrk="1" latinLnBrk="0" hangingPunct="1">
        <a:defRPr sz="8600" kern="1200">
          <a:solidFill>
            <a:schemeClr val="tx1"/>
          </a:solidFill>
          <a:latin typeface="+mn-lt"/>
          <a:ea typeface="+mn-ea"/>
          <a:cs typeface="+mn-cs"/>
        </a:defRPr>
      </a:lvl1pPr>
      <a:lvl2pPr marL="2194560" algn="l" defTabSz="4389120" rtl="0" eaLnBrk="1" latinLnBrk="0" hangingPunct="1">
        <a:defRPr sz="8600" kern="1200">
          <a:solidFill>
            <a:schemeClr val="tx1"/>
          </a:solidFill>
          <a:latin typeface="+mn-lt"/>
          <a:ea typeface="+mn-ea"/>
          <a:cs typeface="+mn-cs"/>
        </a:defRPr>
      </a:lvl2pPr>
      <a:lvl3pPr marL="4389120" algn="l" defTabSz="4389120" rtl="0" eaLnBrk="1" latinLnBrk="0" hangingPunct="1">
        <a:defRPr sz="8600" kern="1200">
          <a:solidFill>
            <a:schemeClr val="tx1"/>
          </a:solidFill>
          <a:latin typeface="+mn-lt"/>
          <a:ea typeface="+mn-ea"/>
          <a:cs typeface="+mn-cs"/>
        </a:defRPr>
      </a:lvl3pPr>
      <a:lvl4pPr marL="6583680" algn="l" defTabSz="4389120" rtl="0" eaLnBrk="1" latinLnBrk="0" hangingPunct="1">
        <a:defRPr sz="8600" kern="1200">
          <a:solidFill>
            <a:schemeClr val="tx1"/>
          </a:solidFill>
          <a:latin typeface="+mn-lt"/>
          <a:ea typeface="+mn-ea"/>
          <a:cs typeface="+mn-cs"/>
        </a:defRPr>
      </a:lvl4pPr>
      <a:lvl5pPr marL="8778240" algn="l" defTabSz="4389120" rtl="0" eaLnBrk="1" latinLnBrk="0" hangingPunct="1">
        <a:defRPr sz="8600" kern="1200">
          <a:solidFill>
            <a:schemeClr val="tx1"/>
          </a:solidFill>
          <a:latin typeface="+mn-lt"/>
          <a:ea typeface="+mn-ea"/>
          <a:cs typeface="+mn-cs"/>
        </a:defRPr>
      </a:lvl5pPr>
      <a:lvl6pPr marL="10972800" algn="l" defTabSz="4389120" rtl="0" eaLnBrk="1" latinLnBrk="0" hangingPunct="1">
        <a:defRPr sz="8600" kern="1200">
          <a:solidFill>
            <a:schemeClr val="tx1"/>
          </a:solidFill>
          <a:latin typeface="+mn-lt"/>
          <a:ea typeface="+mn-ea"/>
          <a:cs typeface="+mn-cs"/>
        </a:defRPr>
      </a:lvl6pPr>
      <a:lvl7pPr marL="13167360" algn="l" defTabSz="4389120" rtl="0" eaLnBrk="1" latinLnBrk="0" hangingPunct="1">
        <a:defRPr sz="8600" kern="1200">
          <a:solidFill>
            <a:schemeClr val="tx1"/>
          </a:solidFill>
          <a:latin typeface="+mn-lt"/>
          <a:ea typeface="+mn-ea"/>
          <a:cs typeface="+mn-cs"/>
        </a:defRPr>
      </a:lvl7pPr>
      <a:lvl8pPr marL="15361920" algn="l" defTabSz="4389120" rtl="0" eaLnBrk="1" latinLnBrk="0" hangingPunct="1">
        <a:defRPr sz="8600" kern="1200">
          <a:solidFill>
            <a:schemeClr val="tx1"/>
          </a:solidFill>
          <a:latin typeface="+mn-lt"/>
          <a:ea typeface="+mn-ea"/>
          <a:cs typeface="+mn-cs"/>
        </a:defRPr>
      </a:lvl8pPr>
      <a:lvl9pPr marL="17556480" algn="l" defTabSz="438912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pn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eg"/><Relationship Id="rId5" Type="http://schemas.openxmlformats.org/officeDocument/2006/relationships/image" Target="../media/image3.jpeg"/><Relationship Id="rId10" Type="http://schemas.openxmlformats.org/officeDocument/2006/relationships/image" Target="../media/image8.png"/><Relationship Id="rId4" Type="http://schemas.openxmlformats.org/officeDocument/2006/relationships/image" Target="../media/image2.jpeg"/><Relationship Id="rId9"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1125200" y="870228"/>
            <a:ext cx="21640800" cy="1569660"/>
          </a:xfrm>
          <a:prstGeom prst="rect">
            <a:avLst/>
          </a:prstGeom>
          <a:noFill/>
        </p:spPr>
        <p:txBody>
          <a:bodyPr wrap="square" rtlCol="0">
            <a:spAutoFit/>
          </a:bodyPr>
          <a:lstStyle/>
          <a:p>
            <a:pPr algn="ctr"/>
            <a:r>
              <a:rPr lang="en-US" sz="9600" b="1" dirty="0">
                <a:latin typeface="Georgia Pro" panose="02040502050405020303" pitchFamily="18" charset="0"/>
              </a:rPr>
              <a:t>Subway Surfers Rip-Off with cars</a:t>
            </a:r>
          </a:p>
        </p:txBody>
      </p:sp>
      <p:sp>
        <p:nvSpPr>
          <p:cNvPr id="8" name="TextBox 7"/>
          <p:cNvSpPr txBox="1"/>
          <p:nvPr/>
        </p:nvSpPr>
        <p:spPr>
          <a:xfrm>
            <a:off x="11125200" y="2743200"/>
            <a:ext cx="21640800" cy="2308324"/>
          </a:xfrm>
          <a:prstGeom prst="rect">
            <a:avLst/>
          </a:prstGeom>
          <a:noFill/>
        </p:spPr>
        <p:txBody>
          <a:bodyPr wrap="square" rtlCol="0">
            <a:spAutoFit/>
          </a:bodyPr>
          <a:lstStyle/>
          <a:p>
            <a:pPr algn="ctr"/>
            <a:r>
              <a:rPr lang="en-US" sz="7200" dirty="0">
                <a:latin typeface="Century Gothic" pitchFamily="34" charset="0"/>
              </a:rPr>
              <a:t>By Harrison Carpenter, Noah Howard, and Caleb </a:t>
            </a:r>
            <a:r>
              <a:rPr lang="en-US" sz="7200" dirty="0" err="1">
                <a:latin typeface="Century Gothic" pitchFamily="34" charset="0"/>
              </a:rPr>
              <a:t>Bermack</a:t>
            </a:r>
            <a:endParaRPr lang="en-US" sz="7200" dirty="0">
              <a:latin typeface="Century Gothic" pitchFamily="34" charset="0"/>
            </a:endParaRPr>
          </a:p>
        </p:txBody>
      </p:sp>
      <p:sp>
        <p:nvSpPr>
          <p:cNvPr id="9" name="TextBox 8"/>
          <p:cNvSpPr txBox="1"/>
          <p:nvPr/>
        </p:nvSpPr>
        <p:spPr>
          <a:xfrm>
            <a:off x="33604200" y="1885185"/>
            <a:ext cx="10287000" cy="1107996"/>
          </a:xfrm>
          <a:prstGeom prst="rect">
            <a:avLst/>
          </a:prstGeom>
          <a:noFill/>
        </p:spPr>
        <p:txBody>
          <a:bodyPr wrap="square" rtlCol="0">
            <a:spAutoFit/>
          </a:bodyPr>
          <a:lstStyle/>
          <a:p>
            <a:r>
              <a:rPr lang="en-US" sz="6600" b="1" dirty="0">
                <a:latin typeface="Century Gothic" pitchFamily="34" charset="0"/>
              </a:rPr>
              <a:t>Operation Catapult 2021</a:t>
            </a:r>
          </a:p>
        </p:txBody>
      </p:sp>
      <p:sp>
        <p:nvSpPr>
          <p:cNvPr id="10" name="TextBox 9"/>
          <p:cNvSpPr txBox="1"/>
          <p:nvPr/>
        </p:nvSpPr>
        <p:spPr>
          <a:xfrm>
            <a:off x="11430001" y="5257800"/>
            <a:ext cx="20955000" cy="16712267"/>
          </a:xfrm>
          <a:prstGeom prst="rect">
            <a:avLst/>
          </a:prstGeom>
          <a:noFill/>
        </p:spPr>
        <p:txBody>
          <a:bodyPr wrap="square" rtlCol="0">
            <a:spAutoFit/>
          </a:bodyPr>
          <a:lstStyle/>
          <a:p>
            <a:pPr algn="ctr"/>
            <a:r>
              <a:rPr lang="en-US" sz="12000" dirty="0">
                <a:latin typeface="Verdana" pitchFamily="34" charset="0"/>
              </a:rPr>
              <a:t>Our game is a car/dodging game where you drive a car down the road and try to avoid rubble. You can also pick up boosters which will increase your speed over time, making the game harder as you pick up more. </a:t>
            </a:r>
          </a:p>
        </p:txBody>
      </p:sp>
      <p:sp>
        <p:nvSpPr>
          <p:cNvPr id="11" name="TextBox 10"/>
          <p:cNvSpPr txBox="1"/>
          <p:nvPr/>
        </p:nvSpPr>
        <p:spPr>
          <a:xfrm>
            <a:off x="0" y="1066800"/>
            <a:ext cx="5257800" cy="1107996"/>
          </a:xfrm>
          <a:prstGeom prst="rect">
            <a:avLst/>
          </a:prstGeom>
          <a:noFill/>
        </p:spPr>
        <p:txBody>
          <a:bodyPr wrap="square" rtlCol="0">
            <a:spAutoFit/>
          </a:bodyPr>
          <a:lstStyle/>
          <a:p>
            <a:pPr algn="ctr"/>
            <a:r>
              <a:rPr lang="en-US" sz="6600" b="1" dirty="0">
                <a:latin typeface="Century Gothic" pitchFamily="34" charset="0"/>
              </a:rPr>
              <a:t>Team 10</a:t>
            </a:r>
          </a:p>
        </p:txBody>
      </p:sp>
      <p:sp>
        <p:nvSpPr>
          <p:cNvPr id="14" name="Rectangle 13"/>
          <p:cNvSpPr/>
          <p:nvPr/>
        </p:nvSpPr>
        <p:spPr>
          <a:xfrm>
            <a:off x="32994601" y="-44852"/>
            <a:ext cx="10907485" cy="1864723"/>
          </a:xfrm>
          <a:prstGeom prst="rect">
            <a:avLst/>
          </a:prstGeom>
          <a:solidFill>
            <a:srgbClr val="9C1B3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946216" y="154221"/>
            <a:ext cx="8917167" cy="1466577"/>
          </a:xfrm>
          <a:prstGeom prst="rect">
            <a:avLst/>
          </a:prstGeom>
        </p:spPr>
      </p:pic>
      <p:pic>
        <p:nvPicPr>
          <p:cNvPr id="3" name="Picture 2" descr="A picture containing clothing, mask, spectacles, goggles&#10;&#10;Description automatically generated">
            <a:extLst>
              <a:ext uri="{FF2B5EF4-FFF2-40B4-BE49-F238E27FC236}">
                <a16:creationId xmlns:a16="http://schemas.microsoft.com/office/drawing/2014/main" id="{DE294048-C8E4-4B84-B501-CE66D7B0BE7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720" y="25594830"/>
            <a:ext cx="10470777" cy="58898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6" name="Picture 15" descr="A picture containing text, person, spectacles&#10;&#10;Description automatically generated">
            <a:extLst>
              <a:ext uri="{FF2B5EF4-FFF2-40B4-BE49-F238E27FC236}">
                <a16:creationId xmlns:a16="http://schemas.microsoft.com/office/drawing/2014/main" id="{6B3C5876-0790-4F80-B4B4-6897E1F6B1C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7721" y="17373600"/>
            <a:ext cx="10470777" cy="5889812"/>
          </a:xfrm>
          <a:prstGeom prst="rect">
            <a:avLst/>
          </a:prstGeom>
        </p:spPr>
      </p:pic>
      <p:pic>
        <p:nvPicPr>
          <p:cNvPr id="26" name="Picture 25" descr="Text, whiteboard&#10;&#10;Description automatically generated">
            <a:extLst>
              <a:ext uri="{FF2B5EF4-FFF2-40B4-BE49-F238E27FC236}">
                <a16:creationId xmlns:a16="http://schemas.microsoft.com/office/drawing/2014/main" id="{758A7605-8A64-4E15-B018-D00A4DAE198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rot="5400000">
            <a:off x="33189202" y="23968162"/>
            <a:ext cx="10431193" cy="7823395"/>
          </a:xfrm>
          <a:prstGeom prst="rect">
            <a:avLst/>
          </a:prstGeom>
        </p:spPr>
      </p:pic>
      <p:pic>
        <p:nvPicPr>
          <p:cNvPr id="28" name="Picture 27" descr="A whiteboard with writing on it&#10;&#10;Description automatically generated with medium confidence">
            <a:extLst>
              <a:ext uri="{FF2B5EF4-FFF2-40B4-BE49-F238E27FC236}">
                <a16:creationId xmlns:a16="http://schemas.microsoft.com/office/drawing/2014/main" id="{3A1E53A4-490B-4AAE-9A8C-068178AB9E7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5199555" y="22466663"/>
            <a:ext cx="13415892" cy="10061920"/>
          </a:xfrm>
          <a:prstGeom prst="rect">
            <a:avLst/>
          </a:prstGeom>
        </p:spPr>
      </p:pic>
      <p:pic>
        <p:nvPicPr>
          <p:cNvPr id="30" name="Picture 29" descr="A picture containing text, person, indoor, computer&#10;&#10;Description automatically generated">
            <a:extLst>
              <a:ext uri="{FF2B5EF4-FFF2-40B4-BE49-F238E27FC236}">
                <a16:creationId xmlns:a16="http://schemas.microsoft.com/office/drawing/2014/main" id="{60A3709B-6527-4929-8C5F-FBC5EDB38B93}"/>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3604200" y="14662139"/>
            <a:ext cx="10439400" cy="7829550"/>
          </a:xfrm>
          <a:prstGeom prst="rect">
            <a:avLst/>
          </a:prstGeom>
        </p:spPr>
      </p:pic>
      <p:pic>
        <p:nvPicPr>
          <p:cNvPr id="32" name="Picture 31" descr="A picture containing indoor, wall, person&#10;&#10;Description automatically generated">
            <a:extLst>
              <a:ext uri="{FF2B5EF4-FFF2-40B4-BE49-F238E27FC236}">
                <a16:creationId xmlns:a16="http://schemas.microsoft.com/office/drawing/2014/main" id="{71895B32-2B0F-4302-A255-6B5B2D45EEA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rot="5400000">
            <a:off x="32989420" y="4365513"/>
            <a:ext cx="11668959" cy="8751720"/>
          </a:xfrm>
          <a:prstGeom prst="rect">
            <a:avLst/>
          </a:prstGeom>
        </p:spPr>
      </p:pic>
      <p:pic>
        <p:nvPicPr>
          <p:cNvPr id="34" name="Picture 33" descr="A picture containing timeline&#10;&#10;Description automatically generated">
            <a:extLst>
              <a:ext uri="{FF2B5EF4-FFF2-40B4-BE49-F238E27FC236}">
                <a16:creationId xmlns:a16="http://schemas.microsoft.com/office/drawing/2014/main" id="{80FC5CAB-07D8-48DD-87DC-3C5EFE08476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72888" y="2213424"/>
            <a:ext cx="9524997" cy="1407241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1640</TotalTime>
  <Words>67</Words>
  <Application>Microsoft Office PowerPoint</Application>
  <PresentationFormat>Custom</PresentationFormat>
  <Paragraphs>6</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Century Gothic</vt:lpstr>
      <vt:lpstr>Georgia Pro</vt:lpstr>
      <vt:lpstr>Verdana</vt:lpstr>
      <vt:lpstr>Office Theme</vt:lpstr>
      <vt:lpstr>PowerPoint Presentation</vt:lpstr>
    </vt:vector>
  </TitlesOfParts>
  <Company>Rose-Hulman Institute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boutell</dc:creator>
  <cp:lastModifiedBy>Joshua Howard</cp:lastModifiedBy>
  <cp:revision>23</cp:revision>
  <dcterms:created xsi:type="dcterms:W3CDTF">2010-06-22T14:09:34Z</dcterms:created>
  <dcterms:modified xsi:type="dcterms:W3CDTF">2021-07-15T19:08:58Z</dcterms:modified>
</cp:coreProperties>
</file>

<file path=docProps/thumbnail.jpeg>
</file>